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slide" Target="slides/slide195.xml"/>
  <Relationship Id="rId198" Type="http://schemas.openxmlformats.org/officeDocument/2006/relationships/slide" Target="slides/slide196.xml"/>
  <Relationship Id="rId199" Type="http://schemas.openxmlformats.org/officeDocument/2006/relationships/slide" Target="slides/slide197.xml"/>
  <Relationship Id="rId200" Type="http://schemas.openxmlformats.org/officeDocument/2006/relationships/slide" Target="slides/slide198.xml"/>
  <Relationship Id="rId201" Type="http://schemas.openxmlformats.org/officeDocument/2006/relationships/slide" Target="slides/slide199.xml"/>
  <Relationship Id="rId202" Type="http://schemas.openxmlformats.org/officeDocument/2006/relationships/slide" Target="slides/slide200.xml"/>
  <Relationship Id="rId203" Type="http://schemas.openxmlformats.org/officeDocument/2006/relationships/slide" Target="slides/slide201.xml"/>
  <Relationship Id="rId204" Type="http://schemas.openxmlformats.org/officeDocument/2006/relationships/slide" Target="slides/slide202.xml"/>
  <Relationship Id="rId205" Type="http://schemas.openxmlformats.org/officeDocument/2006/relationships/slide" Target="slides/slide203.xml"/>
  <Relationship Id="rId206" Type="http://schemas.openxmlformats.org/officeDocument/2006/relationships/slide" Target="slides/slide204.xml"/>
  <Relationship Id="rId207" Type="http://schemas.openxmlformats.org/officeDocument/2006/relationships/slide" Target="slides/slide205.xml"/>
  <Relationship Id="rId208" Type="http://schemas.openxmlformats.org/officeDocument/2006/relationships/slide" Target="slides/slide206.xml"/>
  <Relationship Id="rId209" Type="http://schemas.openxmlformats.org/officeDocument/2006/relationships/slide" Target="slides/slide207.xml"/>
  <Relationship Id="rId210" Type="http://schemas.openxmlformats.org/officeDocument/2006/relationships/slide" Target="slides/slide208.xml"/>
  <Relationship Id="rId211" Type="http://schemas.openxmlformats.org/officeDocument/2006/relationships/slide" Target="slides/slide209.xml"/>
  <Relationship Id="rId212" Type="http://schemas.openxmlformats.org/officeDocument/2006/relationships/slide" Target="slides/slide210.xml"/>
  <Relationship Id="rId213" Type="http://schemas.openxmlformats.org/officeDocument/2006/relationships/slide" Target="slides/slide211.xml"/>
  <Relationship Id="rId214" Type="http://schemas.openxmlformats.org/officeDocument/2006/relationships/slide" Target="slides/slide212.xml"/>
  <Relationship Id="rId215" Type="http://schemas.openxmlformats.org/officeDocument/2006/relationships/slide" Target="slides/slide213.xml"/>
  <Relationship Id="rId216" Type="http://schemas.openxmlformats.org/officeDocument/2006/relationships/slide" Target="slides/slide214.xml"/>
  <Relationship Id="rId217" Type="http://schemas.openxmlformats.org/officeDocument/2006/relationships/slide" Target="slides/slide215.xml"/>
  <Relationship Id="rId218" Type="http://schemas.openxmlformats.org/officeDocument/2006/relationships/slide" Target="slides/slide216.xml"/>
  <Relationship Id="rId219" Type="http://schemas.openxmlformats.org/officeDocument/2006/relationships/slide" Target="slides/slide217.xml"/>
  <Relationship Id="rId220" Type="http://schemas.openxmlformats.org/officeDocument/2006/relationships/slide" Target="slides/slide218.xml"/>
  <Relationship Id="rId221" Type="http://schemas.openxmlformats.org/officeDocument/2006/relationships/slide" Target="slides/slide219.xml"/>
  <Relationship Id="rId222" Type="http://schemas.openxmlformats.org/officeDocument/2006/relationships/slide" Target="slides/slide220.xml"/>
  <Relationship Id="rId223" Type="http://schemas.openxmlformats.org/officeDocument/2006/relationships/slide" Target="slides/slide221.xml"/>
  <Relationship Id="rId224" Type="http://schemas.openxmlformats.org/officeDocument/2006/relationships/slide" Target="slides/slide222.xml"/>
  <Relationship Id="rId225" Type="http://schemas.openxmlformats.org/officeDocument/2006/relationships/slide" Target="slides/slide223.xml"/>
  <Relationship Id="rId226" Type="http://schemas.openxmlformats.org/officeDocument/2006/relationships/slide" Target="slides/slide224.xml"/>
  <Relationship Id="rId227" Type="http://schemas.openxmlformats.org/officeDocument/2006/relationships/presProps" Target="presProps.xml"/>
  <Relationship Id="rId228" Type="http://schemas.openxmlformats.org/officeDocument/2006/relationships/viewProps" Target="viewProps.xml"/>
  <Relationship Id="rId22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653696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5d5fd896c67f909dd8e099ab0fe081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6f43458ebb9f38ed9ed47af01832c0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890406671dab86485fb1230be604898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6ebe078796cba3c477ae69512afd1d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cb8a53c5d9eaf3c8bbea285e082150b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dfbb58c7cad9df047b513d0ace93e5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3727f990143a94f1240c6ac4bcb68a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3be09799e4d9b8d1c0d8448e0d858a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4d05cefcdf0fcf6620a7fd6505f541e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85afaff72e92f7d6afe3f533aa57049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61353e704ce0a60af464b2b8fb151d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6d474702e738d72adbd641794cbe4db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9897aba13c19d47667f3326cd973d94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5017394c66354a43aa7c805fde8ba9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f6375d8e309ac847eab5befd74dcfef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a46c515fa2523d3410412af9689664d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0a10724ad0c645e79afabd13959d2a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757196221fd9b968a9b3febb3d624d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c4c9ee7ba19fafc0d315ccd5f2d8da9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a55b7f99e9319a8b61767fcbd26350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3e706e75eb175a3ecd9846d83d2b5c6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f9e5c59fe1ec4d57db121a4f76f075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78208452bab230731e407294972562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ae9529df946ef9d1830b11b14718607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4abc76db7bad7235b5baf473b11895e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7d19350c60c14925303e12365b11b4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a1fb3cc19981cce3c4eca80d954dd2b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6ca1b9802a5582c22c1ea7e8edb9a87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c6f6670f74693ef9d8b2e64266b4c4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52b2dc7e06d9870c5d8410676bf501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0d94521e8e9488dbc43e47516b1b72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7d1a2fd7a0792fdf2746dc6d57f014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1d55beee143da8f34dbcb65af99239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fae9af18aa0f9d62f4df5130247dfb5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227bdd68b8612df24354d9b6136b59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10a156e9b9248fa19c0a5d41611d798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49711fcf029628b7f4abd90703a987f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e48789a09a5bd1dec51e693e72a4a3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90cfdf98e3cab6df8f357b0b825583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260076d48c3615850138a337b512c1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584a8e201d90ed22ab1507307faeb1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a1885eeed9928cb4bc7c2824a55796b136.jp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cb013d434b6b97d1516055abe0a8af137.jp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29a2bb2c8a4e9ec3a44748eb1498c3138.jp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abc744b3aede47280f874cb2760a7313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32918ccff61f0ab6d856586ba82339014.jp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dc5bb95cf2e4809205e32d9d4800d69140.jp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820eacbd246af20e526c339a34c1720141.jp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2e5f55f9524f91816f96a92a8326748142.jp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7bb31de0d53fa39e1ef7189326d8b2143.jp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feb877c6b0af312b580f4f407cbd7db144.jp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5fde95ea0f548eb597ae8eedb749d7145.jp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d1a0e8abee78ae3e7657001e42b9823146.jp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1ef939be8d426accc794d5a2b0e5ea147.jp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5996c4271813882212ce8d91227b02148.jp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ff4dbe83744a5a4d5948952e2e563514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68b1286775152e746cad92607b2eba615.jp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68465458024e61955f413c511ad25e7150.jp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79c3a703bbd6fbaf7649247420be25151.jp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ccd5cceae67e859450a5032cb50452d152.jp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4072776f1f7bf0e87cddcba6c44baaf153.jp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d9b3473b6019290d21288b6fc82a85154.jp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6d309977e032bfc8b5f13c9d1e28b7155.jp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ba8954b403be5447773212b0c0584d156.jp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4b27d009fc24ba2b6d4dcbd59384970157.jp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290d94abba9be502a48eac0e7962c47158.jp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d11d586b9c968aa604727d24a5836a9159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b43c576c0e57e7aecefd6d7acc593ff16.jp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d7e47b4a49f054561e84175f23f8417160.jp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768117ab1b9b7b7c809f4a4f8439434161.jp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46f1db575abe2e9021d6e38f74e5279162.jp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163a4fda79a7f9f2ce3e006ddbaf1a163.jp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df23d31b5856bfc95b950dc21788cbb164.jp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4db377b4119f30ed807e11a066ecda165.jp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f1af90a788669af5c49357952f3915166.jp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e9a7dc31d567faad8aacc500c56c1dc167.jp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e92beeed6d662aadbdbd0c5d4e09c76168.jp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fe05ef6b0399cc462dcd15a4034bebf169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ed967680961de77a476ad31ea1a0c2417.jp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4d71753f16d67ba85d185fc844a4039170.jp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61e7df8239654abf7139ae1128b6ea171.jp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0c14c337a0fd5d220c29248f00513f172.jp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45b0efed08f8bd777d3a8377f4a86d2173.jp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5ab467f4d18cab6fd7dfbd90ce9206174.jp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e0aa5a70d8b1bac719166460a91121175.jp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2fea34c24a6d3a4dc90be96b56abfe176.jp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8f3fdb3173f4c5153c8f433ee13fb67177.jp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5672107229ce5469bb887283cce4286178.jp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f2aa6cdb71b009c52d9e02ba34a838179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b3cc1d8f12637de6224fe370987a63518.jp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f5f4e8b089d523147b7b540571f9c85180.jp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b51fd82e7b879508d2990a188e0db3181.jp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dbf9af440c7f9b0c6b17503657ccc9182.jp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64e953c3e3e29b793a2a85fcc6815ff183.jp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f2ebeaecb88a5c9e9d90250165350c184.jp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4cc498e173f6871c1f4886b8dc5dd3e185.jp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fe8150cb1ed9f648e0a37b09c90283186.jp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6c2bdba64263b177c5c1cb249ed6a4187.jp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ea42dcde7b525924098627c13d2e9f188.jp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acb5d1094c6fb4c5f7290417aadafba189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f4e069722392f8eeb87026a0fa84b819.jp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9307ac357032484e4654776b5c235e4190.jp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5bea237b608d56101a8d98e2e18cf58191.jp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defe7e05a13672f85a22209a7aaafa192.jp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248c65baf4bbbb50796fc44ba5a8593193.jp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4e9dbc33b83061472e5fdb8799dfaf194.jpg"/>
</Relationships>

</file>

<file path=ppt/slides/_rels/slide1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fb9a996184f410c232a03b6fc223ec3195.jpg"/>
</Relationships>

</file>

<file path=ppt/slides/_rels/slide1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c3221e2b513d71ef37fbd79e706c442196.jpg"/>
</Relationships>

</file>

<file path=ppt/slides/_rels/slide1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d89734c3ad8f79954de35535d55805197.jpg"/>
</Relationships>

</file>

<file path=ppt/slides/_rels/slide1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6ba19cf9f7444912adcd111b7a88e6198.jpg"/>
</Relationships>

</file>

<file path=ppt/slides/_rels/slide1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32fd63bf949cf5a10fe507c576f3f7a19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f93775d011b59194484b397bbcb71dd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077cc5712db34840f5a69181f069d320.jpg"/>
</Relationships>

</file>

<file path=ppt/slides/_rels/slide2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fb604ea08171e216dc7bdb1189bfb3200.jpg"/>
</Relationships>

</file>

<file path=ppt/slides/_rels/slide2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48e38163f1568ae716e5d63162c5aad201.jpg"/>
</Relationships>

</file>

<file path=ppt/slides/_rels/slide2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d24634fd7a5a289d0cc9558b936708202.jpg"/>
</Relationships>

</file>

<file path=ppt/slides/_rels/slide2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f9d518020b385ad1afedc1b33d41b2203.jpg"/>
</Relationships>

</file>

<file path=ppt/slides/_rels/slide2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a9645b17350b4459b8d8fe44fd7adb204.jpg"/>
</Relationships>

</file>

<file path=ppt/slides/_rels/slide2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dc6afc91bf9d28ae95956ad9ccde78a205.jpg"/>
</Relationships>

</file>

<file path=ppt/slides/_rels/slide2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84cd5d5a9dd1e572b5d7b44c140a7cc206.jpg"/>
</Relationships>

</file>

<file path=ppt/slides/_rels/slide2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de65e9164a96643a4a3c560224d2a4207.jpg"/>
</Relationships>

</file>

<file path=ppt/slides/_rels/slide2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e76be186a72c706cc2eaa6d5b8c0563208.jpg"/>
</Relationships>

</file>

<file path=ppt/slides/_rels/slide2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c8fb5dd15d489ff71fdf6cabaf2456209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3db844c3925a411f2c4236cacc486821.jpg"/>
</Relationships>

</file>

<file path=ppt/slides/_rels/slide2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e4a1040371e01c7e120d7185358188a210.jpg"/>
</Relationships>

</file>

<file path=ppt/slides/_rels/slide2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1652e358212ec9b968d24d195b7c62211.jpg"/>
</Relationships>

</file>

<file path=ppt/slides/_rels/slide2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42c23cae7bed32ff7737bc3871d423e212.jpg"/>
</Relationships>

</file>

<file path=ppt/slides/_rels/slide2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a29c1d67fd44d4ac81328fa6ac43949213.jpg"/>
</Relationships>

</file>

<file path=ppt/slides/_rels/slide2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5b9aa04cd01d1871c2d5c69eebe5ac214.jpg"/>
</Relationships>

</file>

<file path=ppt/slides/_rels/slide2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979ff3f12b1f814c9bb9d61809bcef0215.jpg"/>
</Relationships>

</file>

<file path=ppt/slides/_rels/slide2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e7db79ea9b6086ad698873f226c838a216.jpg"/>
</Relationships>

</file>

<file path=ppt/slides/_rels/slide2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9a8639547285807ceee668a89f4ec5217.jpg"/>
</Relationships>

</file>

<file path=ppt/slides/_rels/slide2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7e8ace5c4d89b5b5bc6c1c6332838f3218.jpg"/>
</Relationships>

</file>

<file path=ppt/slides/_rels/slide2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3df1c4aa33571cfe7221de254ba1171219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465aab1da2309fbba4004544810de222.jpg"/>
</Relationships>

</file>

<file path=ppt/slides/_rels/slide2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83470560872123a44ccda386366c47d220.jpg"/>
</Relationships>

</file>

<file path=ppt/slides/_rels/slide2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e3945d9ed34805fb5c5cb876fa2d9b0221.jpg"/>
</Relationships>

</file>

<file path=ppt/slides/_rels/slide2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a76c278d316c25a26aeaf61685c7a44222.jpg"/>
</Relationships>

</file>

<file path=ppt/slides/_rels/slide2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f0797c97b758e0f98c19bf947f790d2223.jpg"/>
</Relationships>

</file>

<file path=ppt/slides/_rels/slide2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22b67e117bd3233c61970d0c876bfa224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0e7479e5af445f5193d5a408456e84f23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2e5ca0df9415eea6de4f8a0119c215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c7fab2c084e88ce8f239df9b100ab05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e31b39fd89cf565fa1dca2155b660b6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90aef051133e05a150545c4a72a947b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b3a80070047dd55a318e942b9f9797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4f30503b76606c49ec14c646c923e1a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3d557748e85e45d27920157c8f1cb3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664cf2b0ee7548833d6f544516952ed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70b5ba3301066c14a805727d240832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9042d25c03fd4cd860c2801e34e4e40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426222fd1245451de46ef14764e916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c81c6e20bfa68304f7efab8831d1bf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b8f501eb74ba11587c7c9a1c10c89b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5267608ec549fb52bf1996edaa5a6f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13ae111f924e4f5c4cb13307ec4f2ab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a883a3263118ead7ecaa1cf11298604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801c83689c0d00de1489e7635d2d9f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04e6f763f56d139ea41087a2a642b47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cc0d6edfa808579a8973124c84756a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cf66f694af3cf36087ff9c0a99dfc3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e99bf1341d13819460855231f63eb4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b4bbd8e118b18a29313e9675e4e0fb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a43d5701849ba8632e82e1c35b8359b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c17a693c14221abb40f3a2b15eefb0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2d384b5bb1f4f7f125937cac9b7d28a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b83e1c0aafc0c865fd0432f80ad2382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8cb79d1b23a14d4feb99c89747d3b8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da492306322ec2cb18191c39c59abb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799a5b5f9427b34e19c953e11cb525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f38244699b2c8e61acd9fd00b4536b1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c6c71602f01f85dabcd8b5682b4489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ccb6d5d010d027771e4d37dc8e8e84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4ee69655ef2c6edaee8c4abbcc97c43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741055f9e097f97c8d05f76946cb9e9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e8025e4416e302c4776bbd817a9272d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d8a2f388080226116d85283e66ade3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46dec64dd9d28c1240f234665326142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9858f8271d6a9c511b740811acc407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9e294e28438ddbe4dea3533bdde25e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a125c912d6d8964b0792a400ac1fb7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8db3d0669b5e2cabc4ea5685137a9e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98dbfc0a71893297ee96cbda2add92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e21ec3c55ab8551ff997133fdab6458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9ec5b16897fe3eb1b83aed113c6b0ff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fa7d2285e68bd19a0b37c5fa119bdee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6eee1c776a402cabd8a627ddcec86f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f28a9249e7c9f488be8c935728a9af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99a6573897e42a9ec88e18b0e8a4bd6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811856890f25f8f8b3d12e4874872da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8a277fd6ad3e49b78a53bc2bcecbdb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ba1676a1f1d78d3e9966f066d6d237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205f84ca87e3a71367e378058e55e7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ebe90e925227e6f4142987ce9bcd6b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03207af35fffeb6055018e5e0723967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116554deec964b4ba99074f8b7a35c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de145debf6971a541d9ed2b9e35c6a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9ac1daa133213b2b4ec65c43d45b6d2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74ddf597c0ce0db5363a5dc7bc27b4a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5f8f24126df97d6487c199ffcf6b26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18896186eadb1bb0ee8013ccb794c02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2a9e59092c1f8b3edea1af40c52d264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cd5f7e6861945bb44ecebb13d7397b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8bfbe0bff51edd898f61d5b7d381772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fc8cee4fb194a47363ada16a53f0c7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36c64dc46c61c5d0bf14b9d877e510d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4ce14df0a4d2538b8bf84d47fdfb2fb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6c9f6e98a440c0d549812ac8a088ba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2ce63e61fc2cead29bac1c2d458453d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bfe271f0da9e97ac272dcfb999c552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5bdb34123b389fe4342a8ca52f81e4a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fd295c3e128258e85b0a3bc0f0073f1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74ece82383c0518495265ef01a0249c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87989155c59fad5f6a0f9547acc5a7d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4235bb2e18bcd278f4abd17ea1a93be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fdc61e5032e1b70d8b5455e52720afc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94fe8b92b910ad34fdafe06acaf1d1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5856fb2bf5bbf91c469d85502dc3fd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1bad0213cd50d408429966348b730bc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f6165924c5f45cf9aac23b76963667d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827c8892037131f687bd73f1b28dcb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426255b513185259bb1797d77bfdd8a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cdce1d8275da0a45d77a1bb84459dfb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580d2fc3323df1821e9baa14b23944e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0">
  <a:themeElements>
    <a:clrScheme name="Theme2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0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224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2022-07-11T06:24:39Z</dcterms:created>
  <dcterms:modified xsi:type="dcterms:W3CDTF">2022-07-11T06:24:39Z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